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743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86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404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5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558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11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928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40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25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69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01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8/17/2021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307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>
            <a:extLst>
              <a:ext uri="{FF2B5EF4-FFF2-40B4-BE49-F238E27FC236}">
                <a16:creationId xmlns:a16="http://schemas.microsoft.com/office/drawing/2014/main" id="{567D7D01-816A-4044-8A6C-DD448CD72B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307" r="-1" b="-1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 useBgFill="1">
        <p:nvSpPr>
          <p:cNvPr id="11" name="Oval 10">
            <a:extLst>
              <a:ext uri="{FF2B5EF4-FFF2-40B4-BE49-F238E27FC236}">
                <a16:creationId xmlns:a16="http://schemas.microsoft.com/office/drawing/2014/main" id="{07F1F8E1-08C9-4C32-8CD0-F0DEB444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4197"/>
            <a:ext cx="4629606" cy="4629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36DB5D0-0465-4D88-BEDD-61EDD3DEB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2211978"/>
            <a:ext cx="3535679" cy="1425728"/>
          </a:xfrm>
        </p:spPr>
        <p:txBody>
          <a:bodyPr anchor="b">
            <a:normAutofit/>
          </a:bodyPr>
          <a:lstStyle/>
          <a:p>
            <a:pPr algn="ctr"/>
            <a:r>
              <a:rPr lang="es-MX" dirty="0"/>
              <a:t>Actividad #1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9647966-AA78-4529-A84A-1FC4EB3BD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9360"/>
            <a:ext cx="3048000" cy="877585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*Modelo entidad relación*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5990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1736F91F-537A-49DB-8E20-BBEAD64AACE5}"/>
              </a:ext>
            </a:extLst>
          </p:cNvPr>
          <p:cNvSpPr txBox="1"/>
          <p:nvPr/>
        </p:nvSpPr>
        <p:spPr>
          <a:xfrm>
            <a:off x="781484" y="940166"/>
            <a:ext cx="1303867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MX" dirty="0"/>
              <a:t>Cliente</a:t>
            </a:r>
          </a:p>
        </p:txBody>
      </p:sp>
      <p:sp>
        <p:nvSpPr>
          <p:cNvPr id="9" name="Rombo 8">
            <a:extLst>
              <a:ext uri="{FF2B5EF4-FFF2-40B4-BE49-F238E27FC236}">
                <a16:creationId xmlns:a16="http://schemas.microsoft.com/office/drawing/2014/main" id="{F1BB84D1-2070-43CE-BA50-1B0FE28DAB60}"/>
              </a:ext>
            </a:extLst>
          </p:cNvPr>
          <p:cNvSpPr/>
          <p:nvPr/>
        </p:nvSpPr>
        <p:spPr>
          <a:xfrm>
            <a:off x="3028300" y="1639617"/>
            <a:ext cx="1729967" cy="7112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Renta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210178A-D9B1-487C-B286-75E07442AC15}"/>
              </a:ext>
            </a:extLst>
          </p:cNvPr>
          <p:cNvSpPr/>
          <p:nvPr/>
        </p:nvSpPr>
        <p:spPr>
          <a:xfrm>
            <a:off x="5050365" y="1779317"/>
            <a:ext cx="1602137" cy="4318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Administrador</a:t>
            </a:r>
          </a:p>
        </p:txBody>
      </p:sp>
      <p:sp>
        <p:nvSpPr>
          <p:cNvPr id="12" name="Rombo 11">
            <a:extLst>
              <a:ext uri="{FF2B5EF4-FFF2-40B4-BE49-F238E27FC236}">
                <a16:creationId xmlns:a16="http://schemas.microsoft.com/office/drawing/2014/main" id="{73A9CB1B-4EC9-4E4B-9637-4F74C3D59298}"/>
              </a:ext>
            </a:extLst>
          </p:cNvPr>
          <p:cNvSpPr/>
          <p:nvPr/>
        </p:nvSpPr>
        <p:spPr>
          <a:xfrm>
            <a:off x="4879924" y="2489619"/>
            <a:ext cx="1943017" cy="7112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Informa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5BA603B-A259-4B0E-A39B-F3AEB272493F}"/>
              </a:ext>
            </a:extLst>
          </p:cNvPr>
          <p:cNvSpPr/>
          <p:nvPr/>
        </p:nvSpPr>
        <p:spPr>
          <a:xfrm>
            <a:off x="5381529" y="3405583"/>
            <a:ext cx="939806" cy="45983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Salón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D1626FD1-BEE8-4D7E-B484-C85B2CA85AAC}"/>
              </a:ext>
            </a:extLst>
          </p:cNvPr>
          <p:cNvSpPr/>
          <p:nvPr/>
        </p:nvSpPr>
        <p:spPr>
          <a:xfrm>
            <a:off x="5469245" y="4052535"/>
            <a:ext cx="752353" cy="69091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Fecha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42D4483C-C887-4402-B113-D270D282C4D9}"/>
              </a:ext>
            </a:extLst>
          </p:cNvPr>
          <p:cNvCxnSpPr>
            <a:stCxn id="5" idx="3"/>
            <a:endCxn id="9" idx="1"/>
          </p:cNvCxnSpPr>
          <p:nvPr/>
        </p:nvCxnSpPr>
        <p:spPr>
          <a:xfrm>
            <a:off x="2085351" y="1124832"/>
            <a:ext cx="942949" cy="8703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94C0C66D-6A36-4992-86A9-F817A02E72FB}"/>
              </a:ext>
            </a:extLst>
          </p:cNvPr>
          <p:cNvCxnSpPr>
            <a:stCxn id="11" idx="1"/>
            <a:endCxn id="9" idx="3"/>
          </p:cNvCxnSpPr>
          <p:nvPr/>
        </p:nvCxnSpPr>
        <p:spPr>
          <a:xfrm flipH="1">
            <a:off x="4758267" y="1995217"/>
            <a:ext cx="29209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3E98DA71-3D3A-452D-81DB-D3543FA3FD8B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 flipH="1">
            <a:off x="5845422" y="3865416"/>
            <a:ext cx="6010" cy="1871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ombo 52">
            <a:extLst>
              <a:ext uri="{FF2B5EF4-FFF2-40B4-BE49-F238E27FC236}">
                <a16:creationId xmlns:a16="http://schemas.microsoft.com/office/drawing/2014/main" id="{B4BBF252-B0D5-4327-8B0F-1CE44B2EB636}"/>
              </a:ext>
            </a:extLst>
          </p:cNvPr>
          <p:cNvSpPr/>
          <p:nvPr/>
        </p:nvSpPr>
        <p:spPr>
          <a:xfrm>
            <a:off x="7045960" y="3258570"/>
            <a:ext cx="1335076" cy="74572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000" dirty="0"/>
              <a:t>Contiene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785B996D-59A3-41B8-B711-C32CA072FDFE}"/>
              </a:ext>
            </a:extLst>
          </p:cNvPr>
          <p:cNvSpPr/>
          <p:nvPr/>
        </p:nvSpPr>
        <p:spPr>
          <a:xfrm>
            <a:off x="7083394" y="4164475"/>
            <a:ext cx="1260208" cy="4318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Paquetes</a:t>
            </a:r>
          </a:p>
        </p:txBody>
      </p:sp>
      <p:sp>
        <p:nvSpPr>
          <p:cNvPr id="59" name="Elipse 58">
            <a:extLst>
              <a:ext uri="{FF2B5EF4-FFF2-40B4-BE49-F238E27FC236}">
                <a16:creationId xmlns:a16="http://schemas.microsoft.com/office/drawing/2014/main" id="{39874D31-6AEB-4BB4-9380-7D38E2307339}"/>
              </a:ext>
            </a:extLst>
          </p:cNvPr>
          <p:cNvSpPr/>
          <p:nvPr/>
        </p:nvSpPr>
        <p:spPr>
          <a:xfrm>
            <a:off x="7323371" y="4800987"/>
            <a:ext cx="780254" cy="75645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Precio</a:t>
            </a:r>
          </a:p>
        </p:txBody>
      </p: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E9AF4E14-04A9-4BB6-9DD9-794D20C27460}"/>
              </a:ext>
            </a:extLst>
          </p:cNvPr>
          <p:cNvCxnSpPr>
            <a:cxnSpLocks/>
            <a:stCxn id="13" idx="3"/>
            <a:endCxn id="53" idx="1"/>
          </p:cNvCxnSpPr>
          <p:nvPr/>
        </p:nvCxnSpPr>
        <p:spPr>
          <a:xfrm flipV="1">
            <a:off x="6321335" y="3631433"/>
            <a:ext cx="724625" cy="40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5B552A92-7696-443D-86AE-08D3C032A401}"/>
              </a:ext>
            </a:extLst>
          </p:cNvPr>
          <p:cNvCxnSpPr>
            <a:cxnSpLocks/>
            <a:stCxn id="53" idx="2"/>
            <a:endCxn id="54" idx="0"/>
          </p:cNvCxnSpPr>
          <p:nvPr/>
        </p:nvCxnSpPr>
        <p:spPr>
          <a:xfrm>
            <a:off x="7713498" y="4004295"/>
            <a:ext cx="0" cy="1601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id="{9FAFF09E-7BC8-493C-A34D-9DCDB9E1939D}"/>
              </a:ext>
            </a:extLst>
          </p:cNvPr>
          <p:cNvCxnSpPr>
            <a:cxnSpLocks/>
            <a:stCxn id="54" idx="2"/>
            <a:endCxn id="59" idx="0"/>
          </p:cNvCxnSpPr>
          <p:nvPr/>
        </p:nvCxnSpPr>
        <p:spPr>
          <a:xfrm>
            <a:off x="7713498" y="4596275"/>
            <a:ext cx="0" cy="2047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Rombo 69">
            <a:extLst>
              <a:ext uri="{FF2B5EF4-FFF2-40B4-BE49-F238E27FC236}">
                <a16:creationId xmlns:a16="http://schemas.microsoft.com/office/drawing/2014/main" id="{213DECE6-8E5E-46E8-AFFE-13270CA34D8B}"/>
              </a:ext>
            </a:extLst>
          </p:cNvPr>
          <p:cNvSpPr/>
          <p:nvPr/>
        </p:nvSpPr>
        <p:spPr>
          <a:xfrm>
            <a:off x="111061" y="1659956"/>
            <a:ext cx="2656065" cy="63331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Selecciona</a:t>
            </a:r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297FBE3B-B02A-46EA-B18E-35B62E808AA5}"/>
              </a:ext>
            </a:extLst>
          </p:cNvPr>
          <p:cNvSpPr/>
          <p:nvPr/>
        </p:nvSpPr>
        <p:spPr>
          <a:xfrm>
            <a:off x="632348" y="2629879"/>
            <a:ext cx="1602137" cy="45983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Servicio</a:t>
            </a:r>
          </a:p>
        </p:txBody>
      </p:sp>
      <p:cxnSp>
        <p:nvCxnSpPr>
          <p:cNvPr id="73" name="Conector recto 72">
            <a:extLst>
              <a:ext uri="{FF2B5EF4-FFF2-40B4-BE49-F238E27FC236}">
                <a16:creationId xmlns:a16="http://schemas.microsoft.com/office/drawing/2014/main" id="{EED631E7-E4EA-46A7-BC1C-40D459A61546}"/>
              </a:ext>
            </a:extLst>
          </p:cNvPr>
          <p:cNvCxnSpPr>
            <a:cxnSpLocks/>
            <a:stCxn id="70" idx="2"/>
            <a:endCxn id="71" idx="0"/>
          </p:cNvCxnSpPr>
          <p:nvPr/>
        </p:nvCxnSpPr>
        <p:spPr>
          <a:xfrm flipH="1">
            <a:off x="1433417" y="2293275"/>
            <a:ext cx="5677" cy="3366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015EC25C-5302-4BC2-99D6-EFC62BDDE922}"/>
              </a:ext>
            </a:extLst>
          </p:cNvPr>
          <p:cNvCxnSpPr>
            <a:cxnSpLocks/>
            <a:stCxn id="5" idx="2"/>
            <a:endCxn id="70" idx="0"/>
          </p:cNvCxnSpPr>
          <p:nvPr/>
        </p:nvCxnSpPr>
        <p:spPr>
          <a:xfrm>
            <a:off x="1433418" y="1309498"/>
            <a:ext cx="5676" cy="3504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Elipse 77">
            <a:extLst>
              <a:ext uri="{FF2B5EF4-FFF2-40B4-BE49-F238E27FC236}">
                <a16:creationId xmlns:a16="http://schemas.microsoft.com/office/drawing/2014/main" id="{3E225704-C6B8-4E79-BBDA-BC825C95B057}"/>
              </a:ext>
            </a:extLst>
          </p:cNvPr>
          <p:cNvSpPr/>
          <p:nvPr/>
        </p:nvSpPr>
        <p:spPr>
          <a:xfrm>
            <a:off x="130158" y="3419372"/>
            <a:ext cx="987585" cy="89870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Seguridad</a:t>
            </a:r>
          </a:p>
        </p:txBody>
      </p:sp>
      <p:sp>
        <p:nvSpPr>
          <p:cNvPr id="79" name="Elipse 78">
            <a:extLst>
              <a:ext uri="{FF2B5EF4-FFF2-40B4-BE49-F238E27FC236}">
                <a16:creationId xmlns:a16="http://schemas.microsoft.com/office/drawing/2014/main" id="{1C001D03-9DD2-4E73-9DC5-EB863C6BDF9F}"/>
              </a:ext>
            </a:extLst>
          </p:cNvPr>
          <p:cNvSpPr/>
          <p:nvPr/>
        </p:nvSpPr>
        <p:spPr>
          <a:xfrm>
            <a:off x="2064156" y="3406851"/>
            <a:ext cx="987585" cy="89870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DJ</a:t>
            </a:r>
          </a:p>
        </p:txBody>
      </p: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id="{1251607D-EF5A-4181-91EB-F48F3B92F2B5}"/>
              </a:ext>
            </a:extLst>
          </p:cNvPr>
          <p:cNvCxnSpPr>
            <a:endCxn id="79" idx="0"/>
          </p:cNvCxnSpPr>
          <p:nvPr/>
        </p:nvCxnSpPr>
        <p:spPr>
          <a:xfrm>
            <a:off x="2198656" y="3076120"/>
            <a:ext cx="359293" cy="3307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Conector recto 84">
            <a:extLst>
              <a:ext uri="{FF2B5EF4-FFF2-40B4-BE49-F238E27FC236}">
                <a16:creationId xmlns:a16="http://schemas.microsoft.com/office/drawing/2014/main" id="{887A798B-E88B-43FB-A4D1-7B8035B2F9AF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flipH="1">
            <a:off x="5851432" y="3200819"/>
            <a:ext cx="1" cy="2047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Elipse 92">
            <a:extLst>
              <a:ext uri="{FF2B5EF4-FFF2-40B4-BE49-F238E27FC236}">
                <a16:creationId xmlns:a16="http://schemas.microsoft.com/office/drawing/2014/main" id="{D956EE7D-84FF-43BD-B677-8705CE89B33A}"/>
              </a:ext>
            </a:extLst>
          </p:cNvPr>
          <p:cNvSpPr/>
          <p:nvPr/>
        </p:nvSpPr>
        <p:spPr>
          <a:xfrm>
            <a:off x="1097766" y="4004295"/>
            <a:ext cx="987585" cy="89870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Costo</a:t>
            </a:r>
          </a:p>
        </p:txBody>
      </p:sp>
      <p:cxnSp>
        <p:nvCxnSpPr>
          <p:cNvPr id="95" name="Conector recto 94">
            <a:extLst>
              <a:ext uri="{FF2B5EF4-FFF2-40B4-BE49-F238E27FC236}">
                <a16:creationId xmlns:a16="http://schemas.microsoft.com/office/drawing/2014/main" id="{0919A8E5-51A5-49DB-8EDB-3FA11B7C5FAF}"/>
              </a:ext>
            </a:extLst>
          </p:cNvPr>
          <p:cNvCxnSpPr>
            <a:stCxn id="71" idx="2"/>
            <a:endCxn id="93" idx="0"/>
          </p:cNvCxnSpPr>
          <p:nvPr/>
        </p:nvCxnSpPr>
        <p:spPr>
          <a:xfrm>
            <a:off x="1433417" y="3089712"/>
            <a:ext cx="158142" cy="9145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8690A4BD-C31B-465D-AE9A-55033EF28654}"/>
              </a:ext>
            </a:extLst>
          </p:cNvPr>
          <p:cNvCxnSpPr>
            <a:endCxn id="78" idx="0"/>
          </p:cNvCxnSpPr>
          <p:nvPr/>
        </p:nvCxnSpPr>
        <p:spPr>
          <a:xfrm flipH="1">
            <a:off x="623951" y="3088640"/>
            <a:ext cx="394167" cy="3307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Rombo 107">
            <a:extLst>
              <a:ext uri="{FF2B5EF4-FFF2-40B4-BE49-F238E27FC236}">
                <a16:creationId xmlns:a16="http://schemas.microsoft.com/office/drawing/2014/main" id="{558393BE-FDF6-4A47-ACB3-0EB42D53AAD6}"/>
              </a:ext>
            </a:extLst>
          </p:cNvPr>
          <p:cNvSpPr/>
          <p:nvPr/>
        </p:nvSpPr>
        <p:spPr>
          <a:xfrm>
            <a:off x="2931430" y="550133"/>
            <a:ext cx="1729967" cy="7112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Registra</a:t>
            </a:r>
          </a:p>
        </p:txBody>
      </p:sp>
      <p:sp>
        <p:nvSpPr>
          <p:cNvPr id="109" name="Rectángulo 108">
            <a:extLst>
              <a:ext uri="{FF2B5EF4-FFF2-40B4-BE49-F238E27FC236}">
                <a16:creationId xmlns:a16="http://schemas.microsoft.com/office/drawing/2014/main" id="{6EA8EE7E-A806-4836-9FE5-31DE10D48D81}"/>
              </a:ext>
            </a:extLst>
          </p:cNvPr>
          <p:cNvSpPr/>
          <p:nvPr/>
        </p:nvSpPr>
        <p:spPr>
          <a:xfrm>
            <a:off x="5310937" y="695051"/>
            <a:ext cx="1080992" cy="4318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Datos</a:t>
            </a:r>
          </a:p>
        </p:txBody>
      </p:sp>
      <p:cxnSp>
        <p:nvCxnSpPr>
          <p:cNvPr id="111" name="Conector recto 110">
            <a:extLst>
              <a:ext uri="{FF2B5EF4-FFF2-40B4-BE49-F238E27FC236}">
                <a16:creationId xmlns:a16="http://schemas.microsoft.com/office/drawing/2014/main" id="{C5017113-76D0-4EA6-8F4E-F2283141C1FE}"/>
              </a:ext>
            </a:extLst>
          </p:cNvPr>
          <p:cNvCxnSpPr>
            <a:stCxn id="5" idx="3"/>
            <a:endCxn id="108" idx="1"/>
          </p:cNvCxnSpPr>
          <p:nvPr/>
        </p:nvCxnSpPr>
        <p:spPr>
          <a:xfrm flipV="1">
            <a:off x="2085351" y="905733"/>
            <a:ext cx="846079" cy="219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Conector recto 112">
            <a:extLst>
              <a:ext uri="{FF2B5EF4-FFF2-40B4-BE49-F238E27FC236}">
                <a16:creationId xmlns:a16="http://schemas.microsoft.com/office/drawing/2014/main" id="{9714E3DE-6323-48BB-99D6-49A8EB5AE547}"/>
              </a:ext>
            </a:extLst>
          </p:cNvPr>
          <p:cNvCxnSpPr>
            <a:stCxn id="108" idx="3"/>
            <a:endCxn id="109" idx="1"/>
          </p:cNvCxnSpPr>
          <p:nvPr/>
        </p:nvCxnSpPr>
        <p:spPr>
          <a:xfrm>
            <a:off x="4661397" y="905733"/>
            <a:ext cx="649540" cy="521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0" name="Elipse 129">
            <a:extLst>
              <a:ext uri="{FF2B5EF4-FFF2-40B4-BE49-F238E27FC236}">
                <a16:creationId xmlns:a16="http://schemas.microsoft.com/office/drawing/2014/main" id="{52874D3A-D071-4D2A-A7A5-9D4711BA5524}"/>
              </a:ext>
            </a:extLst>
          </p:cNvPr>
          <p:cNvSpPr/>
          <p:nvPr/>
        </p:nvSpPr>
        <p:spPr>
          <a:xfrm>
            <a:off x="6702108" y="124854"/>
            <a:ext cx="824759" cy="69091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Calle</a:t>
            </a:r>
          </a:p>
          <a:p>
            <a:pPr algn="ctr"/>
            <a:r>
              <a:rPr lang="es-MX" sz="900" dirty="0"/>
              <a:t>Numero</a:t>
            </a:r>
          </a:p>
        </p:txBody>
      </p:sp>
      <p:sp>
        <p:nvSpPr>
          <p:cNvPr id="132" name="Elipse 131">
            <a:extLst>
              <a:ext uri="{FF2B5EF4-FFF2-40B4-BE49-F238E27FC236}">
                <a16:creationId xmlns:a16="http://schemas.microsoft.com/office/drawing/2014/main" id="{34A3043B-A1AF-4038-A588-E07F300376E9}"/>
              </a:ext>
            </a:extLst>
          </p:cNvPr>
          <p:cNvSpPr/>
          <p:nvPr/>
        </p:nvSpPr>
        <p:spPr>
          <a:xfrm>
            <a:off x="6709423" y="905733"/>
            <a:ext cx="810127" cy="72581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Colonia</a:t>
            </a:r>
          </a:p>
        </p:txBody>
      </p:sp>
      <p:sp>
        <p:nvSpPr>
          <p:cNvPr id="133" name="Elipse 132">
            <a:extLst>
              <a:ext uri="{FF2B5EF4-FFF2-40B4-BE49-F238E27FC236}">
                <a16:creationId xmlns:a16="http://schemas.microsoft.com/office/drawing/2014/main" id="{83F402BE-DF3B-4EF4-9230-D4E734C5FF6D}"/>
              </a:ext>
            </a:extLst>
          </p:cNvPr>
          <p:cNvSpPr/>
          <p:nvPr/>
        </p:nvSpPr>
        <p:spPr>
          <a:xfrm>
            <a:off x="7843636" y="124854"/>
            <a:ext cx="752353" cy="69091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Ciudad</a:t>
            </a:r>
          </a:p>
        </p:txBody>
      </p:sp>
      <p:sp>
        <p:nvSpPr>
          <p:cNvPr id="134" name="Elipse 133">
            <a:extLst>
              <a:ext uri="{FF2B5EF4-FFF2-40B4-BE49-F238E27FC236}">
                <a16:creationId xmlns:a16="http://schemas.microsoft.com/office/drawing/2014/main" id="{FEE288A9-34F3-4579-B432-CC74176512F0}"/>
              </a:ext>
            </a:extLst>
          </p:cNvPr>
          <p:cNvSpPr/>
          <p:nvPr/>
        </p:nvSpPr>
        <p:spPr>
          <a:xfrm>
            <a:off x="7412976" y="1479563"/>
            <a:ext cx="752353" cy="69091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Estado</a:t>
            </a:r>
          </a:p>
        </p:txBody>
      </p:sp>
      <p:sp>
        <p:nvSpPr>
          <p:cNvPr id="135" name="Elipse 134">
            <a:extLst>
              <a:ext uri="{FF2B5EF4-FFF2-40B4-BE49-F238E27FC236}">
                <a16:creationId xmlns:a16="http://schemas.microsoft.com/office/drawing/2014/main" id="{E91D1E51-0B3F-4D98-B8D0-22E3C4CFDC8A}"/>
              </a:ext>
            </a:extLst>
          </p:cNvPr>
          <p:cNvSpPr/>
          <p:nvPr/>
        </p:nvSpPr>
        <p:spPr>
          <a:xfrm>
            <a:off x="8125614" y="1077444"/>
            <a:ext cx="800190" cy="74225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/>
              <a:t>Teléfono</a:t>
            </a:r>
          </a:p>
        </p:txBody>
      </p:sp>
      <p:sp>
        <p:nvSpPr>
          <p:cNvPr id="136" name="Elipse 135">
            <a:extLst>
              <a:ext uri="{FF2B5EF4-FFF2-40B4-BE49-F238E27FC236}">
                <a16:creationId xmlns:a16="http://schemas.microsoft.com/office/drawing/2014/main" id="{BEE60DA3-C5EC-4C31-80DC-D9B207FF2BC3}"/>
              </a:ext>
            </a:extLst>
          </p:cNvPr>
          <p:cNvSpPr/>
          <p:nvPr/>
        </p:nvSpPr>
        <p:spPr>
          <a:xfrm>
            <a:off x="8630182" y="444040"/>
            <a:ext cx="752353" cy="69091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Correo</a:t>
            </a:r>
          </a:p>
        </p:txBody>
      </p:sp>
      <p:sp>
        <p:nvSpPr>
          <p:cNvPr id="166" name="Rectángulo 165">
            <a:extLst>
              <a:ext uri="{FF2B5EF4-FFF2-40B4-BE49-F238E27FC236}">
                <a16:creationId xmlns:a16="http://schemas.microsoft.com/office/drawing/2014/main" id="{EBD163DF-52A5-4606-A147-A6D643D00B6E}"/>
              </a:ext>
            </a:extLst>
          </p:cNvPr>
          <p:cNvSpPr/>
          <p:nvPr/>
        </p:nvSpPr>
        <p:spPr>
          <a:xfrm>
            <a:off x="7084343" y="2540554"/>
            <a:ext cx="1260208" cy="4318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Contrato</a:t>
            </a:r>
          </a:p>
        </p:txBody>
      </p:sp>
      <p:cxnSp>
        <p:nvCxnSpPr>
          <p:cNvPr id="168" name="Conector recto 167">
            <a:extLst>
              <a:ext uri="{FF2B5EF4-FFF2-40B4-BE49-F238E27FC236}">
                <a16:creationId xmlns:a16="http://schemas.microsoft.com/office/drawing/2014/main" id="{59B10043-8279-4C0D-B994-15E6E21C6519}"/>
              </a:ext>
            </a:extLst>
          </p:cNvPr>
          <p:cNvCxnSpPr>
            <a:cxnSpLocks/>
            <a:stCxn id="166" idx="2"/>
            <a:endCxn id="53" idx="0"/>
          </p:cNvCxnSpPr>
          <p:nvPr/>
        </p:nvCxnSpPr>
        <p:spPr>
          <a:xfrm flipH="1">
            <a:off x="7713498" y="2972354"/>
            <a:ext cx="949" cy="28621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0" name="Conector recto 169">
            <a:extLst>
              <a:ext uri="{FF2B5EF4-FFF2-40B4-BE49-F238E27FC236}">
                <a16:creationId xmlns:a16="http://schemas.microsoft.com/office/drawing/2014/main" id="{23394A5E-1BAB-4F53-959B-34DF06CECB4C}"/>
              </a:ext>
            </a:extLst>
          </p:cNvPr>
          <p:cNvCxnSpPr>
            <a:stCxn id="109" idx="3"/>
            <a:endCxn id="130" idx="2"/>
          </p:cNvCxnSpPr>
          <p:nvPr/>
        </p:nvCxnSpPr>
        <p:spPr>
          <a:xfrm flipV="1">
            <a:off x="6391929" y="470313"/>
            <a:ext cx="310179" cy="4406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Conector recto 171">
            <a:extLst>
              <a:ext uri="{FF2B5EF4-FFF2-40B4-BE49-F238E27FC236}">
                <a16:creationId xmlns:a16="http://schemas.microsoft.com/office/drawing/2014/main" id="{3D85A6B5-6F05-4E2A-AAF6-40DB06E3373F}"/>
              </a:ext>
            </a:extLst>
          </p:cNvPr>
          <p:cNvCxnSpPr>
            <a:stCxn id="109" idx="3"/>
            <a:endCxn id="132" idx="2"/>
          </p:cNvCxnSpPr>
          <p:nvPr/>
        </p:nvCxnSpPr>
        <p:spPr>
          <a:xfrm>
            <a:off x="6391929" y="910951"/>
            <a:ext cx="317494" cy="3576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" name="Conector recto 173">
            <a:extLst>
              <a:ext uri="{FF2B5EF4-FFF2-40B4-BE49-F238E27FC236}">
                <a16:creationId xmlns:a16="http://schemas.microsoft.com/office/drawing/2014/main" id="{C4F7EC4F-4F28-433C-9D69-60E30698AC01}"/>
              </a:ext>
            </a:extLst>
          </p:cNvPr>
          <p:cNvCxnSpPr>
            <a:stCxn id="109" idx="3"/>
            <a:endCxn id="133" idx="2"/>
          </p:cNvCxnSpPr>
          <p:nvPr/>
        </p:nvCxnSpPr>
        <p:spPr>
          <a:xfrm flipV="1">
            <a:off x="6391929" y="470313"/>
            <a:ext cx="1451707" cy="4406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8" name="Conector recto 177">
            <a:extLst>
              <a:ext uri="{FF2B5EF4-FFF2-40B4-BE49-F238E27FC236}">
                <a16:creationId xmlns:a16="http://schemas.microsoft.com/office/drawing/2014/main" id="{320662B0-5036-4135-B924-5B193A120646}"/>
              </a:ext>
            </a:extLst>
          </p:cNvPr>
          <p:cNvCxnSpPr>
            <a:stCxn id="109" idx="3"/>
            <a:endCxn id="136" idx="2"/>
          </p:cNvCxnSpPr>
          <p:nvPr/>
        </p:nvCxnSpPr>
        <p:spPr>
          <a:xfrm flipV="1">
            <a:off x="6391929" y="789499"/>
            <a:ext cx="2238253" cy="1214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0" name="Conector recto 179">
            <a:extLst>
              <a:ext uri="{FF2B5EF4-FFF2-40B4-BE49-F238E27FC236}">
                <a16:creationId xmlns:a16="http://schemas.microsoft.com/office/drawing/2014/main" id="{C9F8456F-1449-46B5-AED8-3B1BEEE4BEC7}"/>
              </a:ext>
            </a:extLst>
          </p:cNvPr>
          <p:cNvCxnSpPr>
            <a:cxnSpLocks/>
            <a:stCxn id="109" idx="3"/>
            <a:endCxn id="135" idx="2"/>
          </p:cNvCxnSpPr>
          <p:nvPr/>
        </p:nvCxnSpPr>
        <p:spPr>
          <a:xfrm>
            <a:off x="6391929" y="910951"/>
            <a:ext cx="1733685" cy="5376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Conector recto 181">
            <a:extLst>
              <a:ext uri="{FF2B5EF4-FFF2-40B4-BE49-F238E27FC236}">
                <a16:creationId xmlns:a16="http://schemas.microsoft.com/office/drawing/2014/main" id="{ACDC2F31-06B8-4E46-BFCD-9FDBC6DB1DFB}"/>
              </a:ext>
            </a:extLst>
          </p:cNvPr>
          <p:cNvCxnSpPr>
            <a:stCxn id="109" idx="3"/>
            <a:endCxn id="134" idx="2"/>
          </p:cNvCxnSpPr>
          <p:nvPr/>
        </p:nvCxnSpPr>
        <p:spPr>
          <a:xfrm>
            <a:off x="6391929" y="910951"/>
            <a:ext cx="1021047" cy="9140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9" name="Elipse 188">
            <a:extLst>
              <a:ext uri="{FF2B5EF4-FFF2-40B4-BE49-F238E27FC236}">
                <a16:creationId xmlns:a16="http://schemas.microsoft.com/office/drawing/2014/main" id="{26A107A1-E2B4-4A39-AEDD-2A7915B485F0}"/>
              </a:ext>
            </a:extLst>
          </p:cNvPr>
          <p:cNvSpPr/>
          <p:nvPr/>
        </p:nvSpPr>
        <p:spPr>
          <a:xfrm>
            <a:off x="8593642" y="1917130"/>
            <a:ext cx="987585" cy="89870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Todos los</a:t>
            </a:r>
          </a:p>
          <a:p>
            <a:pPr algn="ctr"/>
            <a:r>
              <a:rPr lang="es-MX" sz="900" dirty="0"/>
              <a:t>Atributos</a:t>
            </a:r>
          </a:p>
          <a:p>
            <a:pPr algn="ctr"/>
            <a:r>
              <a:rPr lang="es-MX" sz="900" dirty="0"/>
              <a:t>Que están en </a:t>
            </a:r>
            <a:r>
              <a:rPr lang="es-MX" sz="900" dirty="0" err="1"/>
              <a:t>Teams</a:t>
            </a:r>
            <a:endParaRPr lang="es-MX" sz="900" dirty="0"/>
          </a:p>
        </p:txBody>
      </p:sp>
      <p:sp>
        <p:nvSpPr>
          <p:cNvPr id="194" name="Elipse 193">
            <a:extLst>
              <a:ext uri="{FF2B5EF4-FFF2-40B4-BE49-F238E27FC236}">
                <a16:creationId xmlns:a16="http://schemas.microsoft.com/office/drawing/2014/main" id="{57721FD2-6062-4F93-A91B-18F53BA7B735}"/>
              </a:ext>
            </a:extLst>
          </p:cNvPr>
          <p:cNvSpPr/>
          <p:nvPr/>
        </p:nvSpPr>
        <p:spPr>
          <a:xfrm>
            <a:off x="9451431" y="143493"/>
            <a:ext cx="836711" cy="70625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00" dirty="0"/>
              <a:t>Nombre</a:t>
            </a:r>
          </a:p>
        </p:txBody>
      </p:sp>
      <p:cxnSp>
        <p:nvCxnSpPr>
          <p:cNvPr id="196" name="Conector recto 195">
            <a:extLst>
              <a:ext uri="{FF2B5EF4-FFF2-40B4-BE49-F238E27FC236}">
                <a16:creationId xmlns:a16="http://schemas.microsoft.com/office/drawing/2014/main" id="{FCDEA67C-EEC1-493C-906B-4EF11154A40F}"/>
              </a:ext>
            </a:extLst>
          </p:cNvPr>
          <p:cNvCxnSpPr>
            <a:stCxn id="109" idx="3"/>
            <a:endCxn id="194" idx="2"/>
          </p:cNvCxnSpPr>
          <p:nvPr/>
        </p:nvCxnSpPr>
        <p:spPr>
          <a:xfrm flipV="1">
            <a:off x="6391929" y="496622"/>
            <a:ext cx="3059502" cy="4143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8" name="Rectángulo 197">
            <a:extLst>
              <a:ext uri="{FF2B5EF4-FFF2-40B4-BE49-F238E27FC236}">
                <a16:creationId xmlns:a16="http://schemas.microsoft.com/office/drawing/2014/main" id="{2D9D900A-AA1B-422E-89CB-13D6A193F635}"/>
              </a:ext>
            </a:extLst>
          </p:cNvPr>
          <p:cNvSpPr/>
          <p:nvPr/>
        </p:nvSpPr>
        <p:spPr>
          <a:xfrm>
            <a:off x="10397552" y="2606580"/>
            <a:ext cx="886561" cy="29974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Pago</a:t>
            </a:r>
          </a:p>
        </p:txBody>
      </p:sp>
      <p:sp>
        <p:nvSpPr>
          <p:cNvPr id="199" name="Elipse 198">
            <a:extLst>
              <a:ext uri="{FF2B5EF4-FFF2-40B4-BE49-F238E27FC236}">
                <a16:creationId xmlns:a16="http://schemas.microsoft.com/office/drawing/2014/main" id="{12388D1E-E42D-480F-8CE1-B2A4D6AD4FAC}"/>
              </a:ext>
            </a:extLst>
          </p:cNvPr>
          <p:cNvSpPr/>
          <p:nvPr/>
        </p:nvSpPr>
        <p:spPr>
          <a:xfrm>
            <a:off x="10440737" y="3165557"/>
            <a:ext cx="800190" cy="74225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/>
              <a:t>Anticipo</a:t>
            </a:r>
          </a:p>
        </p:txBody>
      </p:sp>
      <p:cxnSp>
        <p:nvCxnSpPr>
          <p:cNvPr id="201" name="Conector recto 200">
            <a:extLst>
              <a:ext uri="{FF2B5EF4-FFF2-40B4-BE49-F238E27FC236}">
                <a16:creationId xmlns:a16="http://schemas.microsoft.com/office/drawing/2014/main" id="{70AB7C04-0E24-43B6-9160-F4EE64E59D63}"/>
              </a:ext>
            </a:extLst>
          </p:cNvPr>
          <p:cNvCxnSpPr>
            <a:stCxn id="198" idx="2"/>
            <a:endCxn id="199" idx="0"/>
          </p:cNvCxnSpPr>
          <p:nvPr/>
        </p:nvCxnSpPr>
        <p:spPr>
          <a:xfrm flipH="1">
            <a:off x="10840832" y="2906328"/>
            <a:ext cx="1" cy="2592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2" name="Rombo 221">
            <a:extLst>
              <a:ext uri="{FF2B5EF4-FFF2-40B4-BE49-F238E27FC236}">
                <a16:creationId xmlns:a16="http://schemas.microsoft.com/office/drawing/2014/main" id="{49E5A5C5-4E35-448E-91BF-D1503F64A7F8}"/>
              </a:ext>
            </a:extLst>
          </p:cNvPr>
          <p:cNvSpPr/>
          <p:nvPr/>
        </p:nvSpPr>
        <p:spPr>
          <a:xfrm>
            <a:off x="8708456" y="2921147"/>
            <a:ext cx="1532233" cy="55934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Firma</a:t>
            </a:r>
          </a:p>
        </p:txBody>
      </p:sp>
      <p:cxnSp>
        <p:nvCxnSpPr>
          <p:cNvPr id="228" name="Conector recto 227">
            <a:extLst>
              <a:ext uri="{FF2B5EF4-FFF2-40B4-BE49-F238E27FC236}">
                <a16:creationId xmlns:a16="http://schemas.microsoft.com/office/drawing/2014/main" id="{5FBBF862-AEA9-4572-9C1E-584FEA0FBBBE}"/>
              </a:ext>
            </a:extLst>
          </p:cNvPr>
          <p:cNvCxnSpPr>
            <a:stCxn id="166" idx="3"/>
            <a:endCxn id="189" idx="2"/>
          </p:cNvCxnSpPr>
          <p:nvPr/>
        </p:nvCxnSpPr>
        <p:spPr>
          <a:xfrm flipV="1">
            <a:off x="8344551" y="2366481"/>
            <a:ext cx="249091" cy="3899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0" name="Conector recto 229">
            <a:extLst>
              <a:ext uri="{FF2B5EF4-FFF2-40B4-BE49-F238E27FC236}">
                <a16:creationId xmlns:a16="http://schemas.microsoft.com/office/drawing/2014/main" id="{9CBDE899-5CC4-4558-95BF-FE73C79D6A44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5851433" y="2211117"/>
            <a:ext cx="1" cy="2785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07171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ortalVTI">
  <a:themeElements>
    <a:clrScheme name="AnalogousFromRegularSeed_2SEEDS">
      <a:dk1>
        <a:srgbClr val="000000"/>
      </a:dk1>
      <a:lt1>
        <a:srgbClr val="FFFFFF"/>
      </a:lt1>
      <a:dk2>
        <a:srgbClr val="1B1D31"/>
      </a:dk2>
      <a:lt2>
        <a:srgbClr val="F0F1F3"/>
      </a:lt2>
      <a:accent1>
        <a:srgbClr val="C19B2B"/>
      </a:accent1>
      <a:accent2>
        <a:srgbClr val="D36F3D"/>
      </a:accent2>
      <a:accent3>
        <a:srgbClr val="96AB31"/>
      </a:accent3>
      <a:accent4>
        <a:srgbClr val="2B7AC1"/>
      </a:accent4>
      <a:accent5>
        <a:srgbClr val="3D4ED3"/>
      </a:accent5>
      <a:accent6>
        <a:srgbClr val="5B2EC2"/>
      </a:accent6>
      <a:hlink>
        <a:srgbClr val="3F5FBF"/>
      </a:hlink>
      <a:folHlink>
        <a:srgbClr val="7F7F7F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43</Words>
  <Application>Microsoft Office PowerPoint</Application>
  <PresentationFormat>Panorámica</PresentationFormat>
  <Paragraphs>33</Paragraphs>
  <Slides>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Trade Gothic Next Cond</vt:lpstr>
      <vt:lpstr>Trade Gothic Next Light</vt:lpstr>
      <vt:lpstr>PortalVTI</vt:lpstr>
      <vt:lpstr>Actividad #1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Actividad #1</dc:title>
  <dc:creator>RICARDO GABRIEL RODRIGUEZ GONZALEZ</dc:creator>
  <cp:lastModifiedBy>RICARDO GABRIEL RODRIGUEZ GONZALEZ</cp:lastModifiedBy>
  <cp:revision>1</cp:revision>
  <dcterms:created xsi:type="dcterms:W3CDTF">2021-08-17T13:30:23Z</dcterms:created>
  <dcterms:modified xsi:type="dcterms:W3CDTF">2021-08-17T14:14:12Z</dcterms:modified>
</cp:coreProperties>
</file>

<file path=docProps/thumbnail.jpeg>
</file>